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256" r:id="rId3"/>
    <p:sldId id="258" r:id="rId4"/>
    <p:sldId id="266" r:id="rId5"/>
    <p:sldId id="264" r:id="rId6"/>
    <p:sldId id="265" r:id="rId7"/>
    <p:sldId id="262" r:id="rId8"/>
    <p:sldId id="261" r:id="rId9"/>
    <p:sldId id="263" r:id="rId10"/>
    <p:sldId id="260" r:id="rId11"/>
    <p:sldId id="259" r:id="rId1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2574" autoAdjust="0"/>
    <p:restoredTop sz="94492" autoAdjust="0"/>
  </p:normalViewPr>
  <p:slideViewPr>
    <p:cSldViewPr>
      <p:cViewPr varScale="1">
        <p:scale>
          <a:sx n="116" d="100"/>
          <a:sy n="116" d="100"/>
        </p:scale>
        <p:origin x="-528" y="-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pPr/>
              <a:t>8/16/2017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pPr/>
              <a:t>8/16/2017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30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0415" y="274643"/>
            <a:ext cx="3654531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590" y="274643"/>
            <a:ext cx="107646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5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589" y="1600205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5341" y="1600205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5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5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5" y="1435103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5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E8617-6EA8-4B97-A5E8-E18E98765EE2}" type="datetime1">
              <a:rPr lang="en-US" smtClean="0"/>
              <a:pPr/>
              <a:t>8/16/2017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5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6" y="6356355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99D79-8A4B-4031-B1E0-AF26F8EDF2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2" y="2209800"/>
            <a:ext cx="10360501" cy="1009204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Adobe Fan Heiti Std B" pitchFamily="34" charset="-128"/>
                <a:ea typeface="Adobe Fan Heiti Std B" pitchFamily="34" charset="-128"/>
              </a:rPr>
              <a:t>Sub-Title</a:t>
            </a:r>
            <a:endParaRPr lang="en-US" sz="3600" b="1" dirty="0"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119336"/>
            <a:ext cx="12938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CSNA’s  65</a:t>
            </a:r>
            <a:r>
              <a:rPr lang="en-US" sz="1400" baseline="30000" dirty="0" smtClean="0">
                <a:solidFill>
                  <a:schemeClr val="bg1"/>
                </a:solidFill>
              </a:rPr>
              <a:t>th</a:t>
            </a:r>
            <a:r>
              <a:rPr lang="en-US" sz="1400" dirty="0" smtClean="0">
                <a:solidFill>
                  <a:schemeClr val="bg1"/>
                </a:solidFill>
              </a:rPr>
              <a:t> Annual Conference</a:t>
            </a:r>
          </a:p>
        </p:txBody>
      </p:sp>
      <p:pic>
        <p:nvPicPr>
          <p:cNvPr id="10" name="Picture 9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11" name="Picture 10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656012" y="1219200"/>
            <a:ext cx="10360501" cy="10092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dobe Fan Heiti Std B" pitchFamily="34" charset="-128"/>
                <a:ea typeface="Adobe Fan Heiti Std B" pitchFamily="34" charset="-128"/>
                <a:cs typeface="+mj-cs"/>
              </a:rPr>
              <a:t>Title</a:t>
            </a:r>
            <a:endParaRPr kumimoji="0" lang="en-US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dobe Fan Heiti Std B" pitchFamily="34" charset="-128"/>
              <a:ea typeface="Adobe Fan Heiti Std B" pitchFamily="34" charset="-128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r="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7" name="Picture 6" descr="CSNA Happy Days logo 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0025" y="5455920"/>
            <a:ext cx="1828800" cy="1402080"/>
          </a:xfrm>
          <a:prstGeom prst="rect">
            <a:avLst/>
          </a:prstGeom>
        </p:spPr>
      </p:pic>
      <p:pic>
        <p:nvPicPr>
          <p:cNvPr id="9" name="Picture 8" descr="California-School-Nutrition-Association-LogoHorizontalVerySm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31047" y="0"/>
            <a:ext cx="2257778" cy="914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863CEF8-E427-41A3-B701-02CD4579E2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</Words>
  <Application>Microsoft Office PowerPoint</Application>
  <PresentationFormat>Custom</PresentationFormat>
  <Paragraphs>12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Sub-Title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  <vt:lpstr>Title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2013-08-13T23:39:48Z</dcterms:created>
  <dcterms:modified xsi:type="dcterms:W3CDTF">2017-08-16T20:07:10Z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