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8" r:id="rId4"/>
    <p:sldId id="266" r:id="rId5"/>
    <p:sldId id="264" r:id="rId6"/>
    <p:sldId id="265" r:id="rId7"/>
    <p:sldId id="262" r:id="rId8"/>
    <p:sldId id="261" r:id="rId9"/>
    <p:sldId id="263" r:id="rId10"/>
    <p:sldId id="260" r:id="rId11"/>
    <p:sldId id="259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492" autoAdjust="0"/>
  </p:normalViewPr>
  <p:slideViewPr>
    <p:cSldViewPr>
      <p:cViewPr varScale="1">
        <p:scale>
          <a:sx n="65" d="100"/>
          <a:sy n="65" d="100"/>
        </p:scale>
        <p:origin x="-132" y="-5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9/10/2021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9/10/2021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3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3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5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5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5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5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5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8617-6EA8-4B97-A5E8-E18E98765EE2}" type="datetime1">
              <a:rPr lang="en-US" smtClean="0"/>
              <a:pPr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5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2" y="2209800"/>
            <a:ext cx="10360501" cy="1009204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Sub-Title</a:t>
            </a:r>
            <a:endParaRPr lang="en-US" sz="36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19336"/>
            <a:ext cx="1293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CSNA’s  65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 smtClean="0">
                <a:solidFill>
                  <a:schemeClr val="bg1"/>
                </a:solidFill>
              </a:rPr>
              <a:t> Annual Conference</a:t>
            </a:r>
          </a:p>
        </p:txBody>
      </p:sp>
      <p:pic>
        <p:nvPicPr>
          <p:cNvPr id="11" name="Picture 10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6012" y="1219200"/>
            <a:ext cx="10360501" cy="100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j-cs"/>
              </a:rPr>
              <a:t>Title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0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2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0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0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0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0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0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0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0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0" y="6010654"/>
            <a:ext cx="914402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Custom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Sub-Title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2013-08-13T23:39:48Z</dcterms:created>
  <dcterms:modified xsi:type="dcterms:W3CDTF">2021-09-10T22:09:07Z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